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0"/>
  </p:normalViewPr>
  <p:slideViewPr>
    <p:cSldViewPr snapToGrid="0">
      <p:cViewPr varScale="1">
        <p:scale>
          <a:sx n="83" d="100"/>
          <a:sy n="83" d="100"/>
        </p:scale>
        <p:origin x="2832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September 26-30,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369445775"/>
              </p:ext>
            </p:extLst>
          </p:nvPr>
        </p:nvGraphicFramePr>
        <p:xfrm>
          <a:off x="261256" y="3901355"/>
          <a:ext cx="3458675" cy="20639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7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6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None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5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None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975974442"/>
              </p:ext>
            </p:extLst>
          </p:nvPr>
        </p:nvGraphicFramePr>
        <p:xfrm>
          <a:off x="261257" y="6090557"/>
          <a:ext cx="3458675" cy="137132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3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</a:rPr>
                        <a:t>Count 6 and 7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Make 6 and 7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35561029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Workbook Fee- $15.00    Paper Fee-$5.00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4227453"/>
              </p:ext>
            </p:extLst>
          </p:nvPr>
        </p:nvGraphicFramePr>
        <p:xfrm>
          <a:off x="283768" y="1314466"/>
          <a:ext cx="3458675" cy="242255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701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630">
                <a:tc rowSpan="4"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September 30- Party with Principals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3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3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96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462983" y="2925291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991" y="2701238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74782" y="2422087"/>
            <a:ext cx="3676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2,  Week 2: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There’s Only One Me!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129063217"/>
              </p:ext>
            </p:extLst>
          </p:nvPr>
        </p:nvGraphicFramePr>
        <p:xfrm>
          <a:off x="224250" y="2467447"/>
          <a:ext cx="2240200" cy="10888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77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09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Short a and Long 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9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4169354264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makes each of us special?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3302055747"/>
              </p:ext>
            </p:extLst>
          </p:nvPr>
        </p:nvGraphicFramePr>
        <p:xfrm>
          <a:off x="224238" y="3552855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6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am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at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go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429295978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celebrate, different, special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bother, change, same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299291659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Fiction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</a:t>
                      </a:r>
                      <a:r>
                        <a:rPr lang="en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icture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clues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book parts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250354142"/>
              </p:ext>
            </p:extLst>
          </p:nvPr>
        </p:nvGraphicFramePr>
        <p:xfrm>
          <a:off x="224238" y="4896417"/>
          <a:ext cx="2240200" cy="13953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65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Spelling words will begin in the 2</a:t>
                      </a:r>
                      <a:r>
                        <a:rPr lang="en" b="0" baseline="30000" dirty="0">
                          <a:latin typeface="KG Miss Kindergarten" panose="02000000000000000000" pitchFamily="2" charset="77"/>
                        </a:rPr>
                        <a:t>nd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nine weeks.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483552905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Narrative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4134901241"/>
              </p:ext>
            </p:extLst>
          </p:nvPr>
        </p:nvGraphicFramePr>
        <p:xfrm>
          <a:off x="224238" y="7793088"/>
          <a:ext cx="2240200" cy="14934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Identify syllables, blend phonemes, and medial vowel 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557329374"/>
              </p:ext>
            </p:extLst>
          </p:nvPr>
        </p:nvGraphicFramePr>
        <p:xfrm>
          <a:off x="2564074" y="6909810"/>
          <a:ext cx="4979724" cy="237673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Self-Reflection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327</Words>
  <Application>Microsoft Macintosh PowerPoint</Application>
  <PresentationFormat>Custom</PresentationFormat>
  <Paragraphs>71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Comfortaa</vt:lpstr>
      <vt:lpstr>KG Shake it Off Popped</vt:lpstr>
      <vt:lpstr>KG Miss Kindergarten</vt:lpstr>
      <vt:lpstr>Arial</vt:lpstr>
      <vt:lpstr>System Font Regular</vt:lpstr>
      <vt:lpstr>Comfortaa,Sans-Serif</vt:lpstr>
      <vt:lpstr>Simple Light</vt:lpstr>
      <vt:lpstr>We are WILD about Learning!</vt:lpstr>
      <vt:lpstr>Module 2,  Week 2:  There’s Only One 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Guess, Mary</cp:lastModifiedBy>
  <cp:revision>157</cp:revision>
  <cp:lastPrinted>2022-09-16T19:06:53Z</cp:lastPrinted>
  <dcterms:modified xsi:type="dcterms:W3CDTF">2022-09-16T19:10:18Z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